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41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EEC71D"/>
    <a:srgbClr val="06387C"/>
    <a:srgbClr val="004B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18" d="100"/>
          <a:sy n="118" d="100"/>
        </p:scale>
        <p:origin x="-1446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318DF6-35A0-4C40-AF75-62378C31A518}" type="datetimeFigureOut">
              <a:rPr lang="en-US" smtClean="0"/>
              <a:t>6/5/2017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4CCDB8-0873-5A41-9437-AA915C14F03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31996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3DBCF1-600D-9A46-8471-F364B978D2F8}" type="datetimeFigureOut">
              <a:rPr lang="en-US" smtClean="0"/>
              <a:t>6/5/2017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4F4E8D-D3A6-6D4B-B5FA-DF3BF9608D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1134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647693" y="1098902"/>
            <a:ext cx="8496307" cy="5759098"/>
          </a:xfrm>
          <a:prstGeom prst="rect">
            <a:avLst/>
          </a:prstGeom>
          <a:solidFill>
            <a:srgbClr val="06387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9670" y="1371600"/>
            <a:ext cx="7624729" cy="1927225"/>
          </a:xfrm>
        </p:spPr>
        <p:txBody>
          <a:bodyPr anchor="b">
            <a:noAutofit/>
          </a:bodyPr>
          <a:lstStyle>
            <a:lvl1pPr>
              <a:defRPr sz="5400" cap="all" baseline="0">
                <a:solidFill>
                  <a:schemeClr val="bg1"/>
                </a:solidFill>
              </a:defRPr>
            </a:lvl1pPr>
          </a:lstStyle>
          <a:p>
            <a:r>
              <a:rPr lang="ta-IN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9670" y="3505200"/>
            <a:ext cx="6176930" cy="1752600"/>
          </a:xfrm>
        </p:spPr>
        <p:txBody>
          <a:bodyPr/>
          <a:lstStyle>
            <a:lvl1pPr marL="0" indent="0" algn="l">
              <a:buNone/>
              <a:defRPr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a-IN" dirty="0" smtClean="0"/>
              <a:t>Click to edit Master subtitle style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909671" y="3398520"/>
            <a:ext cx="7624729" cy="1588"/>
          </a:xfrm>
          <a:prstGeom prst="line">
            <a:avLst/>
          </a:prstGeom>
          <a:ln w="19050">
            <a:solidFill>
              <a:srgbClr val="EEC71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2B376-D1FD-4FB2-8EA9-1D57CB8B65F8}" type="datetime4">
              <a:rPr lang="hr-HR" smtClean="0"/>
              <a:t>5. lipnja 2017.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o-RO" smtClean="0"/>
              <a:t>Ime Prezime titul.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AA5D-638D-384F-AEC0-83E979D27EC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25922"/>
            <a:ext cx="2057400" cy="5351077"/>
          </a:xfrm>
        </p:spPr>
        <p:txBody>
          <a:bodyPr vert="eaVert" anchor="b"/>
          <a:lstStyle/>
          <a:p>
            <a:r>
              <a:rPr lang="ta-IN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9670" y="1125922"/>
            <a:ext cx="5719729" cy="5351077"/>
          </a:xfrm>
        </p:spPr>
        <p:txBody>
          <a:bodyPr vert="eaVert"/>
          <a:lstStyle/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AD5AC-203E-4281-96E5-878EB2AE9841}" type="datetime4">
              <a:rPr lang="hr-HR" smtClean="0"/>
              <a:t>5. lipnja 2017.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o-RO" smtClean="0"/>
              <a:t>Ime Prezime titul.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AA5D-638D-384F-AEC0-83E979D27EC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F2D99-E920-4970-A77D-6ED699F3B9FB}" type="datetime4">
              <a:rPr lang="hr-HR" smtClean="0"/>
              <a:t>5. lipnja 2017.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o-RO" smtClean="0"/>
              <a:t>Ime Prezime titul.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AA5D-638D-384F-AEC0-83E979D27EC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671" y="2362200"/>
            <a:ext cx="7585042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ta-IN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9671" y="4626864"/>
            <a:ext cx="7585042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rgbClr val="06387C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a-I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DF02C-1D30-446F-B755-B4821D535EA7}" type="datetime4">
              <a:rPr lang="hr-HR" smtClean="0"/>
              <a:t>5. lipnja 2017.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o-RO" smtClean="0"/>
              <a:t>Ime Prezime titul.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AA5D-638D-384F-AEC0-83E979D27EC7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909671" y="4601020"/>
            <a:ext cx="7670449" cy="0"/>
          </a:xfrm>
          <a:prstGeom prst="line">
            <a:avLst/>
          </a:prstGeom>
          <a:ln w="19050">
            <a:solidFill>
              <a:srgbClr val="06387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671" y="1104900"/>
            <a:ext cx="7930242" cy="820659"/>
          </a:xfrm>
        </p:spPr>
        <p:txBody>
          <a:bodyPr/>
          <a:lstStyle/>
          <a:p>
            <a:r>
              <a:rPr lang="ta-IN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9671" y="1925559"/>
            <a:ext cx="3854846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07697" y="1925559"/>
            <a:ext cx="3832216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F0486-DCEC-467A-BD2B-124760604CE8}" type="datetime4">
              <a:rPr lang="hr-HR" smtClean="0"/>
              <a:t>5. lipnja 2017.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o-RO" smtClean="0"/>
              <a:t>Ime Prezime titul.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AA5D-638D-384F-AEC0-83E979D27EC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670" y="1104900"/>
            <a:ext cx="7966269" cy="891381"/>
          </a:xfrm>
        </p:spPr>
        <p:txBody>
          <a:bodyPr/>
          <a:lstStyle>
            <a:lvl1pPr>
              <a:defRPr/>
            </a:lvl1pPr>
          </a:lstStyle>
          <a:p>
            <a:r>
              <a:rPr lang="ta-IN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7085" y="1996281"/>
            <a:ext cx="3852262" cy="739363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rgbClr val="06387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a-I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9671" y="2735644"/>
            <a:ext cx="38522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6703" y="1996281"/>
            <a:ext cx="3859236" cy="7393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rgbClr val="06387C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a-I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6703" y="2735644"/>
            <a:ext cx="385923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68447-26C7-43C0-9D3F-8CAF4C9FC6B6}" type="datetime4">
              <a:rPr lang="hr-HR" smtClean="0"/>
              <a:t>5. lipnja 2017.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o-RO" smtClean="0"/>
              <a:t>Ime Prezime titul.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AA5D-638D-384F-AEC0-83E979D27EC7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533843" y="4331955"/>
            <a:ext cx="4709160" cy="794"/>
          </a:xfrm>
          <a:prstGeom prst="line">
            <a:avLst/>
          </a:prstGeom>
          <a:ln w="19050">
            <a:solidFill>
              <a:srgbClr val="06387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595E5-589E-4BEB-A787-7D70898078EE}" type="datetime4">
              <a:rPr lang="hr-HR" smtClean="0"/>
              <a:t>5. lipnja 2017.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o-RO" smtClean="0"/>
              <a:t>Ime Prezime titul.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AA5D-638D-384F-AEC0-83E979D27EC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1618C-A4AC-4D0C-A9B2-4344960BD55D}" type="datetime4">
              <a:rPr lang="hr-HR" smtClean="0"/>
              <a:t>5. lipnja 2017.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o-RO" smtClean="0"/>
              <a:t>Ime Prezime titul.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AA5D-638D-384F-AEC0-83E979D27EC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69412" y="1098730"/>
            <a:ext cx="5417387" cy="54676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4D82F-1A1A-42E5-A9AE-4033668FE321}" type="datetime4">
              <a:rPr lang="hr-HR" smtClean="0"/>
              <a:t>5. lipnja 2017.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o-RO" smtClean="0"/>
              <a:t>Ime Prezime titul.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365163" y="3886857"/>
            <a:ext cx="5577840" cy="1588"/>
          </a:xfrm>
          <a:prstGeom prst="line">
            <a:avLst/>
          </a:prstGeom>
          <a:ln w="19050">
            <a:solidFill>
              <a:srgbClr val="06387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902529" y="109873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a-IN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905513" y="2468023"/>
            <a:ext cx="2139696" cy="40983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a-IN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6687" y="1098731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a-IN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60407" y="1098730"/>
            <a:ext cx="5502592" cy="5467655"/>
          </a:xfrm>
          <a:solidFill>
            <a:schemeClr val="bg2"/>
          </a:solidFill>
          <a:ln w="76200">
            <a:noFill/>
            <a:miter lim="800000"/>
          </a:ln>
          <a:effectLst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a-IN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9671" y="2468024"/>
            <a:ext cx="2139696" cy="40983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a-I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43801-C034-4ECD-8FE9-2F1DF779BDB2}" type="datetime4">
              <a:rPr lang="hr-HR" smtClean="0"/>
              <a:t>5. lipnja 2017.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o-RO" smtClean="0"/>
              <a:t>Ime Prezime titul.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AA5D-638D-384F-AEC0-83E979D27EC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9672" y="1104900"/>
            <a:ext cx="7777128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a-IN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9672" y="2171699"/>
            <a:ext cx="7777128" cy="44307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639473" y="-1"/>
            <a:ext cx="8504528" cy="954783"/>
          </a:xfrm>
          <a:prstGeom prst="rect">
            <a:avLst/>
          </a:prstGeom>
          <a:solidFill>
            <a:srgbClr val="06387C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09671" y="108735"/>
            <a:ext cx="2724473" cy="2720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rgbClr val="EEC71D"/>
                </a:solidFill>
              </a:defRPr>
            </a:lvl1pPr>
          </a:lstStyle>
          <a:p>
            <a:fld id="{B4DF0BAE-F98D-4EA8-A7D5-935DAE60795D}" type="datetime4">
              <a:rPr lang="hr-HR" smtClean="0"/>
              <a:t>5. lipnja 2017.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9671" y="496052"/>
            <a:ext cx="6915473" cy="272053"/>
          </a:xfrm>
          <a:prstGeom prst="rect">
            <a:avLst/>
          </a:prstGeom>
          <a:effectLst/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rgbClr val="FFFFFF"/>
                </a:solidFill>
              </a:defRPr>
            </a:lvl1pPr>
          </a:lstStyle>
          <a:p>
            <a:r>
              <a:rPr lang="ro-RO" smtClean="0"/>
              <a:t>Ime Prezime titul.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01345" y="496052"/>
            <a:ext cx="785455" cy="272053"/>
          </a:xfrm>
          <a:prstGeom prst="rect">
            <a:avLst/>
          </a:prstGeom>
          <a:effectLst/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rgbClr val="EEC71D"/>
                </a:solidFill>
              </a:defRPr>
            </a:lvl1pPr>
          </a:lstStyle>
          <a:p>
            <a:fld id="{BD0FAA5D-638D-384F-AEC0-83E979D27EC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LogoHR.wmf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495170" cy="388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rgbClr val="004B8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</a:t>
            </a:r>
            <a:r>
              <a:rPr lang="ta-IN" dirty="0" smtClean="0"/>
              <a:t>aziv predavanja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a-IN" dirty="0" smtClean="0"/>
              <a:t>Ime Prezime titul.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780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</TotalTime>
  <Words>7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Clarity</vt:lpstr>
      <vt:lpstr>Naziv predavanja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</dc:creator>
  <cp:lastModifiedBy>Diana</cp:lastModifiedBy>
  <cp:revision>15</cp:revision>
  <dcterms:created xsi:type="dcterms:W3CDTF">2017-04-18T12:59:01Z</dcterms:created>
  <dcterms:modified xsi:type="dcterms:W3CDTF">2017-06-05T05:35:33Z</dcterms:modified>
</cp:coreProperties>
</file>